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6" r:id="rId4"/>
    <p:sldId id="271" r:id="rId5"/>
    <p:sldId id="272" r:id="rId6"/>
    <p:sldId id="273" r:id="rId7"/>
    <p:sldId id="27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05238-0B88-4E0E-AB47-97EFBA35EF86}" type="datetimeFigureOut">
              <a:rPr lang="en-US" smtClean="0"/>
              <a:pPr/>
              <a:t>8/26/2008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8BFCE-0B00-452B-981A-1ABC960B3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8BFCE-0B00-452B-981A-1ABC960B33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8BFCE-0B00-452B-981A-1ABC960B335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8BFCE-0B00-452B-981A-1ABC960B335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8BFCE-0B00-452B-981A-1ABC960B335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8BFCE-0B00-452B-981A-1ABC960B335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8BFCE-0B00-452B-981A-1ABC960B335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8BFCE-0B00-452B-981A-1ABC960B335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8BFCE-0B00-452B-981A-1ABC960B335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39CF-2F97-4A49-9A77-11166EB5B46F}" type="datetimeFigureOut">
              <a:rPr lang="en-US" smtClean="0"/>
              <a:pPr/>
              <a:t>8/26/2008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CDCF-586C-4830-8CB4-27BCA62687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39CF-2F97-4A49-9A77-11166EB5B46F}" type="datetimeFigureOut">
              <a:rPr lang="en-US" smtClean="0"/>
              <a:pPr/>
              <a:t>8/26/2008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CDCF-586C-4830-8CB4-27BCA62687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39CF-2F97-4A49-9A77-11166EB5B46F}" type="datetimeFigureOut">
              <a:rPr lang="en-US" smtClean="0"/>
              <a:pPr/>
              <a:t>8/26/2008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CDCF-586C-4830-8CB4-27BCA62687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39CF-2F97-4A49-9A77-11166EB5B46F}" type="datetimeFigureOut">
              <a:rPr lang="en-US" smtClean="0"/>
              <a:pPr/>
              <a:t>8/26/2008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CDCF-586C-4830-8CB4-27BCA62687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39CF-2F97-4A49-9A77-11166EB5B46F}" type="datetimeFigureOut">
              <a:rPr lang="en-US" smtClean="0"/>
              <a:pPr/>
              <a:t>8/26/2008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CDCF-586C-4830-8CB4-27BCA62687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39CF-2F97-4A49-9A77-11166EB5B46F}" type="datetimeFigureOut">
              <a:rPr lang="en-US" smtClean="0"/>
              <a:pPr/>
              <a:t>8/26/2008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CDCF-586C-4830-8CB4-27BCA62687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39CF-2F97-4A49-9A77-11166EB5B46F}" type="datetimeFigureOut">
              <a:rPr lang="en-US" smtClean="0"/>
              <a:pPr/>
              <a:t>8/26/2008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CDCF-586C-4830-8CB4-27BCA62687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39CF-2F97-4A49-9A77-11166EB5B46F}" type="datetimeFigureOut">
              <a:rPr lang="en-US" smtClean="0"/>
              <a:pPr/>
              <a:t>8/26/2008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CDCF-586C-4830-8CB4-27BCA62687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39CF-2F97-4A49-9A77-11166EB5B46F}" type="datetimeFigureOut">
              <a:rPr lang="en-US" smtClean="0"/>
              <a:pPr/>
              <a:t>8/26/2008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CDCF-586C-4830-8CB4-27BCA62687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39CF-2F97-4A49-9A77-11166EB5B46F}" type="datetimeFigureOut">
              <a:rPr lang="en-US" smtClean="0"/>
              <a:pPr/>
              <a:t>8/26/2008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CDCF-586C-4830-8CB4-27BCA62687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39CF-2F97-4A49-9A77-11166EB5B46F}" type="datetimeFigureOut">
              <a:rPr lang="en-US" smtClean="0"/>
              <a:pPr/>
              <a:t>8/26/2008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CDCF-586C-4830-8CB4-27BCA62687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739CF-2F97-4A49-9A77-11166EB5B46F}" type="datetimeFigureOut">
              <a:rPr lang="en-US" smtClean="0"/>
              <a:pPr/>
              <a:t>8/26/2008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CCDCF-586C-4830-8CB4-27BCA62687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S78 polarity checks during injection test</a:t>
            </a:r>
            <a:br>
              <a:rPr lang="en-US" sz="4800" dirty="0" smtClean="0"/>
            </a:br>
            <a:r>
              <a:rPr lang="en-US" sz="1400" dirty="0" smtClean="0"/>
              <a:t>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000" dirty="0" smtClean="0"/>
              <a:t>24.08.2008</a:t>
            </a:r>
            <a:br>
              <a:rPr lang="en-US" sz="4000" dirty="0" smtClean="0"/>
            </a:br>
            <a:r>
              <a:rPr lang="en-US" sz="4000" dirty="0" smtClean="0"/>
              <a:t>8:07-10:00  (on momentum) </a:t>
            </a:r>
            <a:br>
              <a:rPr lang="en-US" sz="4000" dirty="0" smtClean="0"/>
            </a:br>
            <a:r>
              <a:rPr lang="en-US" sz="4000" dirty="0" smtClean="0"/>
              <a:t>19:20-21:05 (off momentum)</a:t>
            </a:r>
            <a:br>
              <a:rPr lang="en-US" sz="4000" dirty="0" smtClean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495800"/>
            <a:ext cx="73914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Rama </a:t>
            </a:r>
            <a:r>
              <a:rPr lang="en-US" sz="3600" dirty="0" err="1" smtClean="0"/>
              <a:t>Calaga</a:t>
            </a:r>
            <a:r>
              <a:rPr lang="en-US" sz="3600" dirty="0" smtClean="0"/>
              <a:t>, </a:t>
            </a:r>
            <a:r>
              <a:rPr lang="en-US" sz="3600" dirty="0" err="1" smtClean="0"/>
              <a:t>Verena</a:t>
            </a:r>
            <a:r>
              <a:rPr lang="en-US" sz="3600" dirty="0" smtClean="0"/>
              <a:t> </a:t>
            </a:r>
            <a:r>
              <a:rPr lang="en-US" sz="3600" dirty="0" err="1" smtClean="0"/>
              <a:t>Kain</a:t>
            </a:r>
            <a:r>
              <a:rPr lang="en-US" sz="3600" dirty="0" smtClean="0"/>
              <a:t>, Mike Lamont, </a:t>
            </a:r>
          </a:p>
          <a:p>
            <a:r>
              <a:rPr lang="en-US" sz="3600" dirty="0" err="1" smtClean="0"/>
              <a:t>Laurette</a:t>
            </a:r>
            <a:r>
              <a:rPr lang="en-US" sz="3600" dirty="0" smtClean="0"/>
              <a:t> Ponce, Rogelio Tomas, </a:t>
            </a:r>
          </a:p>
          <a:p>
            <a:r>
              <a:rPr lang="en-US" sz="3600" dirty="0" smtClean="0"/>
              <a:t>Frank Zimmermann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4582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u="sng" dirty="0" smtClean="0"/>
              <a:t>conditions</a:t>
            </a:r>
          </a:p>
          <a:p>
            <a:r>
              <a:rPr lang="en-US" sz="3600" dirty="0"/>
              <a:t>l</a:t>
            </a:r>
            <a:r>
              <a:rPr lang="en-US" sz="3600" dirty="0" smtClean="0"/>
              <a:t>ow intensity 2x10</a:t>
            </a:r>
            <a:r>
              <a:rPr lang="en-US" sz="3600" baseline="30000" dirty="0" smtClean="0"/>
              <a:t>9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net momentum offset </a:t>
            </a:r>
            <a:r>
              <a:rPr lang="en-US" sz="3600" dirty="0" err="1">
                <a:latin typeface="Symbol" pitchFamily="18" charset="2"/>
              </a:rPr>
              <a:t>D</a:t>
            </a:r>
            <a:r>
              <a:rPr lang="en-US" sz="3600" dirty="0" err="1" smtClean="0"/>
              <a:t>p</a:t>
            </a:r>
            <a:r>
              <a:rPr lang="en-US" sz="3600" dirty="0" smtClean="0"/>
              <a:t>/p~+</a:t>
            </a:r>
            <a:r>
              <a:rPr lang="en-US" sz="3600" dirty="0" smtClean="0"/>
              <a:t>2.6x10</a:t>
            </a:r>
            <a:r>
              <a:rPr lang="en-US" sz="3600" baseline="30000" dirty="0" smtClean="0"/>
              <a:t>-3</a:t>
            </a:r>
            <a:r>
              <a:rPr lang="en-US" sz="3600" dirty="0" smtClean="0"/>
              <a:t>,</a:t>
            </a:r>
          </a:p>
          <a:p>
            <a:r>
              <a:rPr lang="en-US" sz="3600" dirty="0" smtClean="0"/>
              <a:t>	4-5 x larger than for S23!</a:t>
            </a:r>
          </a:p>
          <a:p>
            <a:r>
              <a:rPr lang="en-US" sz="3600" dirty="0" smtClean="0"/>
              <a:t>kicks 20 </a:t>
            </a:r>
            <a:r>
              <a:rPr lang="en-US" sz="3600" dirty="0" err="1" smtClean="0">
                <a:latin typeface="Symbol" pitchFamily="18" charset="2"/>
              </a:rPr>
              <a:t>m</a:t>
            </a:r>
            <a:r>
              <a:rPr lang="en-US" sz="3600" dirty="0" err="1" smtClean="0"/>
              <a:t>rad</a:t>
            </a:r>
            <a:r>
              <a:rPr lang="en-US" sz="3600" dirty="0" smtClean="0"/>
              <a:t>  (morning) – 2x larger than S23</a:t>
            </a:r>
          </a:p>
          <a:p>
            <a:r>
              <a:rPr lang="en-US" sz="3600" dirty="0" smtClean="0"/>
              <a:t>	 40 </a:t>
            </a:r>
            <a:r>
              <a:rPr lang="en-US" sz="3600" dirty="0" err="1" smtClean="0">
                <a:latin typeface="Symbol" pitchFamily="18" charset="2"/>
              </a:rPr>
              <a:t>m</a:t>
            </a:r>
            <a:r>
              <a:rPr lang="en-US" sz="3600" dirty="0" err="1" smtClean="0"/>
              <a:t>rad</a:t>
            </a:r>
            <a:r>
              <a:rPr lang="en-US" sz="3600" dirty="0" smtClean="0"/>
              <a:t> (evening) – 4 x larger than S23</a:t>
            </a:r>
          </a:p>
          <a:p>
            <a:endParaRPr lang="en-US" sz="3600" dirty="0" smtClean="0"/>
          </a:p>
          <a:p>
            <a:r>
              <a:rPr lang="en-US" sz="3600" dirty="0"/>
              <a:t>h</a:t>
            </a:r>
            <a:r>
              <a:rPr lang="en-US" sz="3600" dirty="0" smtClean="0"/>
              <a:t>elp from Rama, Rogelio, </a:t>
            </a:r>
            <a:r>
              <a:rPr lang="en-US" sz="3600" dirty="0" err="1" smtClean="0"/>
              <a:t>Laurette</a:t>
            </a:r>
            <a:endParaRPr lang="en-US" sz="3600" dirty="0" smtClean="0"/>
          </a:p>
          <a:p>
            <a:r>
              <a:rPr lang="en-US" sz="3600" dirty="0" smtClean="0"/>
              <a:t>sufficient time kindly granted by Brennan </a:t>
            </a:r>
          </a:p>
          <a:p>
            <a:endParaRPr lang="en-US" sz="3600" dirty="0" smtClean="0"/>
          </a:p>
          <a:p>
            <a:r>
              <a:rPr lang="en-US" sz="3600" dirty="0" smtClean="0"/>
              <a:t>analysis ongoing (slowed down by SPS MDs)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152400"/>
            <a:ext cx="8229600" cy="685800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polarity checks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733800"/>
            <a:ext cx="724397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data taken for following S78 beam-2 circuits: 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 RSD1&amp;2, RSF1&amp;2, MCS, MSS (</a:t>
            </a:r>
            <a:r>
              <a:rPr lang="en-US" sz="2800" dirty="0" err="1" smtClean="0"/>
              <a:t>soff</a:t>
            </a:r>
            <a:r>
              <a:rPr lang="en-US" sz="2800" dirty="0" smtClean="0"/>
              <a:t>-momentum)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 QTL11L8, QT12L8, QT13RL8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 MQS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 OD, OF (on and off-momentum)</a:t>
            </a:r>
            <a:endParaRPr lang="en-US" sz="28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4800" y="914400"/>
            <a:ext cx="86868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Basic procedure: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launch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betatron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oscillations with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single orbit corrector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change strength or polarity of circuit under investigation, and take 	four orbits: oscillation for new strength , oscillation for old 	strength ,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reference orbit new strength, reference orbit 	old strength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for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sextupole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circuits change momentum offset of injected beam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78mc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9805"/>
            <a:ext cx="9144000" cy="62281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52400"/>
            <a:ext cx="5069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both signs of b3 spool pieces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78mcsdif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9805"/>
            <a:ext cx="9144000" cy="62281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52400"/>
            <a:ext cx="84949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plot difference to reveal effect of b3 spool pieces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5334000"/>
            <a:ext cx="6187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excellent agreement with model → MCS correct sign &amp; strength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78mssdif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9805"/>
            <a:ext cx="9144000" cy="62281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228600"/>
            <a:ext cx="44796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effect of skew </a:t>
            </a:r>
            <a:r>
              <a:rPr lang="en-US" sz="3200" b="1" dirty="0" err="1" smtClean="0">
                <a:solidFill>
                  <a:srgbClr val="0070C0"/>
                </a:solidFill>
              </a:rPr>
              <a:t>sextupoles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5334000"/>
            <a:ext cx="6473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excellent agreement with model → </a:t>
            </a:r>
            <a:r>
              <a:rPr lang="en-US" b="1" dirty="0" smtClean="0">
                <a:solidFill>
                  <a:srgbClr val="FF0000"/>
                </a:solidFill>
              </a:rPr>
              <a:t>MSS </a:t>
            </a:r>
            <a:r>
              <a:rPr lang="en-US" b="1" dirty="0" smtClean="0">
                <a:solidFill>
                  <a:srgbClr val="FF0000"/>
                </a:solidFill>
              </a:rPr>
              <a:t>correct sign &amp; strength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78ofdif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9805"/>
            <a:ext cx="9144000" cy="62281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400" y="5029200"/>
            <a:ext cx="5575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slightly worse agreement with model towards the end  -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en-US" b="1" dirty="0" smtClean="0">
                <a:solidFill>
                  <a:srgbClr val="FF0000"/>
                </a:solidFill>
              </a:rPr>
              <a:t>eam scraping, noise </a:t>
            </a:r>
            <a:r>
              <a:rPr lang="en-US" b="1" dirty="0" smtClean="0">
                <a:solidFill>
                  <a:srgbClr val="FF0000"/>
                </a:solidFill>
              </a:rPr>
              <a:t>or some problem in x?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5254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effect of </a:t>
            </a:r>
            <a:r>
              <a:rPr lang="en-US" sz="3200" b="1" dirty="0" err="1" smtClean="0">
                <a:solidFill>
                  <a:srgbClr val="0070C0"/>
                </a:solidFill>
              </a:rPr>
              <a:t>OF</a:t>
            </a:r>
            <a:r>
              <a:rPr lang="en-US" sz="3200" b="1" dirty="0" smtClean="0">
                <a:solidFill>
                  <a:srgbClr val="0070C0"/>
                </a:solidFill>
              </a:rPr>
              <a:t> Landau </a:t>
            </a:r>
            <a:r>
              <a:rPr lang="en-US" sz="3200" b="1" dirty="0" err="1" smtClean="0">
                <a:solidFill>
                  <a:srgbClr val="0070C0"/>
                </a:solidFill>
              </a:rPr>
              <a:t>o</a:t>
            </a:r>
            <a:r>
              <a:rPr lang="en-US" sz="3200" b="1" dirty="0" err="1" smtClean="0">
                <a:solidFill>
                  <a:srgbClr val="0070C0"/>
                </a:solidFill>
              </a:rPr>
              <a:t>ctupoles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see clear effect of OD, OF, MSS, MCS, SF, SD circuits </a:t>
            </a:r>
          </a:p>
          <a:p>
            <a:r>
              <a:rPr lang="en-US" dirty="0" smtClean="0"/>
              <a:t>excellent agreement between measurement and expectation for </a:t>
            </a:r>
            <a:r>
              <a:rPr lang="en-US" dirty="0" smtClean="0"/>
              <a:t>MCS, MSS and OF </a:t>
            </a:r>
            <a:r>
              <a:rPr lang="en-US" dirty="0" smtClean="0"/>
              <a:t>→ correct sign &amp; strength</a:t>
            </a:r>
          </a:p>
          <a:p>
            <a:r>
              <a:rPr lang="en-US" dirty="0" smtClean="0"/>
              <a:t>… </a:t>
            </a:r>
            <a:r>
              <a:rPr lang="en-US" dirty="0" smtClean="0"/>
              <a:t>data analysis still ongoing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2846</TotalTime>
  <Words>206</Words>
  <Application>Microsoft Office PowerPoint</Application>
  <PresentationFormat>On-screen Show (4:3)</PresentationFormat>
  <Paragraphs>45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S78 polarity checks during injection test   24.08.2008 8:07-10:00  (on momentum)  19:20-21:05 (off momentum) </vt:lpstr>
      <vt:lpstr>Slide 2</vt:lpstr>
      <vt:lpstr>Slide 3</vt:lpstr>
      <vt:lpstr>Slide 4</vt:lpstr>
      <vt:lpstr>Slide 5</vt:lpstr>
      <vt:lpstr>Slide 6</vt:lpstr>
      <vt:lpstr>Slide 7</vt:lpstr>
      <vt:lpstr>preliminary conclusions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S23 optics &amp; polarity tests 10.08.2008 14:50-19:15 (with interruptions)</dc:title>
  <dc:creator>frankz</dc:creator>
  <cp:lastModifiedBy>frankz</cp:lastModifiedBy>
  <cp:revision>37</cp:revision>
  <dcterms:created xsi:type="dcterms:W3CDTF">2008-08-11T15:06:52Z</dcterms:created>
  <dcterms:modified xsi:type="dcterms:W3CDTF">2008-08-27T10:32:04Z</dcterms:modified>
</cp:coreProperties>
</file>